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81" r:id="rId4"/>
    <p:sldId id="282" r:id="rId5"/>
    <p:sldId id="257" r:id="rId6"/>
    <p:sldId id="262" r:id="rId7"/>
    <p:sldId id="258" r:id="rId8"/>
    <p:sldId id="264" r:id="rId9"/>
    <p:sldId id="268" r:id="rId10"/>
    <p:sldId id="276" r:id="rId11"/>
    <p:sldId id="283" r:id="rId12"/>
    <p:sldId id="284" r:id="rId13"/>
    <p:sldId id="278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16"/>
    <p:restoredTop sz="94674"/>
  </p:normalViewPr>
  <p:slideViewPr>
    <p:cSldViewPr>
      <p:cViewPr varScale="1">
        <p:scale>
          <a:sx n="96" d="100"/>
          <a:sy n="96" d="100"/>
        </p:scale>
        <p:origin x="485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han ihtifazhuddin" userId="3ca3c87f0bc15d50" providerId="LiveId" clId="{97BE575A-ABF6-4023-96F3-8D0A4C85BC2A}"/>
    <pc:docChg chg="custSel addSld delSld modSld sldOrd">
      <pc:chgData name="fathan ihtifazhuddin" userId="3ca3c87f0bc15d50" providerId="LiveId" clId="{97BE575A-ABF6-4023-96F3-8D0A4C85BC2A}" dt="2023-03-01T03:04:49.199" v="441" actId="1076"/>
      <pc:docMkLst>
        <pc:docMk/>
      </pc:docMkLst>
      <pc:sldChg chg="delSp modSp mod">
        <pc:chgData name="fathan ihtifazhuddin" userId="3ca3c87f0bc15d50" providerId="LiveId" clId="{97BE575A-ABF6-4023-96F3-8D0A4C85BC2A}" dt="2023-03-01T02:54:19.237" v="375" actId="1076"/>
        <pc:sldMkLst>
          <pc:docMk/>
          <pc:sldMk cId="0" sldId="256"/>
        </pc:sldMkLst>
        <pc:spChg chg="mod">
          <ac:chgData name="fathan ihtifazhuddin" userId="3ca3c87f0bc15d50" providerId="LiveId" clId="{97BE575A-ABF6-4023-96F3-8D0A4C85BC2A}" dt="2023-03-01T02:54:15.437" v="374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fathan ihtifazhuddin" userId="3ca3c87f0bc15d50" providerId="LiveId" clId="{97BE575A-ABF6-4023-96F3-8D0A4C85BC2A}" dt="2023-03-01T02:54:12.103" v="373" actId="478"/>
          <ac:spMkLst>
            <pc:docMk/>
            <pc:sldMk cId="0" sldId="256"/>
            <ac:spMk id="5" creationId="{F34900D4-BE50-032B-E168-186FB25F2CB7}"/>
          </ac:spMkLst>
        </pc:spChg>
        <pc:picChg chg="mod">
          <ac:chgData name="fathan ihtifazhuddin" userId="3ca3c87f0bc15d50" providerId="LiveId" clId="{97BE575A-ABF6-4023-96F3-8D0A4C85BC2A}" dt="2023-03-01T02:54:19.237" v="375" actId="1076"/>
          <ac:picMkLst>
            <pc:docMk/>
            <pc:sldMk cId="0" sldId="256"/>
            <ac:picMk id="6" creationId="{F7ECFF8A-56C5-9440-E272-41A661C9A8BA}"/>
          </ac:picMkLst>
        </pc:picChg>
        <pc:picChg chg="mod">
          <ac:chgData name="fathan ihtifazhuddin" userId="3ca3c87f0bc15d50" providerId="LiveId" clId="{97BE575A-ABF6-4023-96F3-8D0A4C85BC2A}" dt="2023-03-01T02:54:19.237" v="375" actId="1076"/>
          <ac:picMkLst>
            <pc:docMk/>
            <pc:sldMk cId="0" sldId="256"/>
            <ac:picMk id="7" creationId="{B7C3736E-2758-9987-8AAA-921BD1867587}"/>
          </ac:picMkLst>
        </pc:picChg>
        <pc:picChg chg="del">
          <ac:chgData name="fathan ihtifazhuddin" userId="3ca3c87f0bc15d50" providerId="LiveId" clId="{97BE575A-ABF6-4023-96F3-8D0A4C85BC2A}" dt="2023-03-01T02:54:04.681" v="371" actId="478"/>
          <ac:picMkLst>
            <pc:docMk/>
            <pc:sldMk cId="0" sldId="256"/>
            <ac:picMk id="8" creationId="{04765594-3808-95AD-8311-E3C647ECF695}"/>
          </ac:picMkLst>
        </pc:picChg>
      </pc:sldChg>
      <pc:sldChg chg="addSp delSp modSp mod">
        <pc:chgData name="fathan ihtifazhuddin" userId="3ca3c87f0bc15d50" providerId="LiveId" clId="{97BE575A-ABF6-4023-96F3-8D0A4C85BC2A}" dt="2023-03-01T03:04:49.199" v="441" actId="1076"/>
        <pc:sldMkLst>
          <pc:docMk/>
          <pc:sldMk cId="2322898901" sldId="278"/>
        </pc:sldMkLst>
        <pc:spChg chg="add mod">
          <ac:chgData name="fathan ihtifazhuddin" userId="3ca3c87f0bc15d50" providerId="LiveId" clId="{97BE575A-ABF6-4023-96F3-8D0A4C85BC2A}" dt="2023-03-01T03:04:46.922" v="440" actId="478"/>
          <ac:spMkLst>
            <pc:docMk/>
            <pc:sldMk cId="2322898901" sldId="278"/>
            <ac:spMk id="3" creationId="{C9F696A0-7282-3FD4-2909-8657AE9DD13E}"/>
          </ac:spMkLst>
        </pc:spChg>
        <pc:spChg chg="mod">
          <ac:chgData name="fathan ihtifazhuddin" userId="3ca3c87f0bc15d50" providerId="LiveId" clId="{97BE575A-ABF6-4023-96F3-8D0A4C85BC2A}" dt="2023-03-01T03:04:49.199" v="441" actId="1076"/>
          <ac:spMkLst>
            <pc:docMk/>
            <pc:sldMk cId="2322898901" sldId="278"/>
            <ac:spMk id="4" creationId="{77A1F74E-C1D1-F15B-F1EF-DDA54840D1BF}"/>
          </ac:spMkLst>
        </pc:spChg>
        <pc:spChg chg="del">
          <ac:chgData name="fathan ihtifazhuddin" userId="3ca3c87f0bc15d50" providerId="LiveId" clId="{97BE575A-ABF6-4023-96F3-8D0A4C85BC2A}" dt="2023-03-01T03:04:46.922" v="440" actId="478"/>
          <ac:spMkLst>
            <pc:docMk/>
            <pc:sldMk cId="2322898901" sldId="278"/>
            <ac:spMk id="5" creationId="{4EED90A1-7517-D477-E60B-CA16601F5737}"/>
          </ac:spMkLst>
        </pc:spChg>
      </pc:sldChg>
      <pc:sldChg chg="del ord">
        <pc:chgData name="fathan ihtifazhuddin" userId="3ca3c87f0bc15d50" providerId="LiveId" clId="{97BE575A-ABF6-4023-96F3-8D0A4C85BC2A}" dt="2023-03-01T02:53:48.415" v="369" actId="47"/>
        <pc:sldMkLst>
          <pc:docMk/>
          <pc:sldMk cId="3909499512" sldId="280"/>
        </pc:sldMkLst>
      </pc:sldChg>
      <pc:sldChg chg="delSp modSp new mod">
        <pc:chgData name="fathan ihtifazhuddin" userId="3ca3c87f0bc15d50" providerId="LiveId" clId="{97BE575A-ABF6-4023-96F3-8D0A4C85BC2A}" dt="2023-03-01T02:48:12.687" v="134" actId="20577"/>
        <pc:sldMkLst>
          <pc:docMk/>
          <pc:sldMk cId="364035608" sldId="283"/>
        </pc:sldMkLst>
        <pc:spChg chg="mod">
          <ac:chgData name="fathan ihtifazhuddin" userId="3ca3c87f0bc15d50" providerId="LiveId" clId="{97BE575A-ABF6-4023-96F3-8D0A4C85BC2A}" dt="2023-03-01T02:48:12.687" v="134" actId="20577"/>
          <ac:spMkLst>
            <pc:docMk/>
            <pc:sldMk cId="364035608" sldId="283"/>
            <ac:spMk id="2" creationId="{EF016552-AC3C-458A-18D5-AADE4C4B5028}"/>
          </ac:spMkLst>
        </pc:spChg>
        <pc:spChg chg="del">
          <ac:chgData name="fathan ihtifazhuddin" userId="3ca3c87f0bc15d50" providerId="LiveId" clId="{97BE575A-ABF6-4023-96F3-8D0A4C85BC2A}" dt="2023-03-01T02:44:35.407" v="1" actId="478"/>
          <ac:spMkLst>
            <pc:docMk/>
            <pc:sldMk cId="364035608" sldId="283"/>
            <ac:spMk id="3" creationId="{E448FCCF-C40B-0C42-F43A-15CD9D222D09}"/>
          </ac:spMkLst>
        </pc:spChg>
      </pc:sldChg>
      <pc:sldChg chg="delSp modSp new mod">
        <pc:chgData name="fathan ihtifazhuddin" userId="3ca3c87f0bc15d50" providerId="LiveId" clId="{97BE575A-ABF6-4023-96F3-8D0A4C85BC2A}" dt="2023-03-01T02:55:58.464" v="439" actId="20577"/>
        <pc:sldMkLst>
          <pc:docMk/>
          <pc:sldMk cId="1433128052" sldId="284"/>
        </pc:sldMkLst>
        <pc:spChg chg="del">
          <ac:chgData name="fathan ihtifazhuddin" userId="3ca3c87f0bc15d50" providerId="LiveId" clId="{97BE575A-ABF6-4023-96F3-8D0A4C85BC2A}" dt="2023-03-01T02:52:59.149" v="363" actId="478"/>
          <ac:spMkLst>
            <pc:docMk/>
            <pc:sldMk cId="1433128052" sldId="284"/>
            <ac:spMk id="2" creationId="{FEB0EC0F-1027-BD55-AA75-12BA9633B893}"/>
          </ac:spMkLst>
        </pc:spChg>
        <pc:spChg chg="mod">
          <ac:chgData name="fathan ihtifazhuddin" userId="3ca3c87f0bc15d50" providerId="LiveId" clId="{97BE575A-ABF6-4023-96F3-8D0A4C85BC2A}" dt="2023-03-01T02:55:58.464" v="439" actId="20577"/>
          <ac:spMkLst>
            <pc:docMk/>
            <pc:sldMk cId="1433128052" sldId="284"/>
            <ac:spMk id="3" creationId="{F107BC3B-A8EF-DB45-2A3C-F3A573CCFF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B15DB-C153-2C4D-B6A1-B68ED65FC57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56EBD-F21A-1447-97A8-8D8D3A4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1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58FB0-5C25-4D8E-9E91-D09B0709E5AE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E8DD-3E5F-4E48-A95A-8F8DDE7E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cca.asia/ancca2/page-member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7500"/>
            <a:ext cx="6572296" cy="1000112"/>
          </a:xfrm>
        </p:spPr>
        <p:txBody>
          <a:bodyPr>
            <a:noAutofit/>
          </a:bodyPr>
          <a:lstStyle/>
          <a:p>
            <a:r>
              <a:rPr lang="en-US" sz="4800" dirty="0"/>
              <a:t>Updates on </a:t>
            </a:r>
            <a:br>
              <a:rPr lang="en-US" sz="4800" dirty="0"/>
            </a:br>
            <a:r>
              <a:rPr lang="en-US" sz="4800" dirty="0"/>
              <a:t>ANCCA Website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6" name="Picture 5" descr="lOGO Kemenkes.png">
            <a:extLst>
              <a:ext uri="{FF2B5EF4-FFF2-40B4-BE49-F238E27FC236}">
                <a16:creationId xmlns:a16="http://schemas.microsoft.com/office/drawing/2014/main" id="{F7ECFF8A-56C5-9440-E272-41A661C9A8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4111" y="1272880"/>
            <a:ext cx="1619294" cy="859285"/>
          </a:xfrm>
          <a:prstGeom prst="rect">
            <a:avLst/>
          </a:prstGeom>
        </p:spPr>
      </p:pic>
      <p:pic>
        <p:nvPicPr>
          <p:cNvPr id="7" name="Picture 6" descr="logo RSKD 2020 new (1).png">
            <a:extLst>
              <a:ext uri="{FF2B5EF4-FFF2-40B4-BE49-F238E27FC236}">
                <a16:creationId xmlns:a16="http://schemas.microsoft.com/office/drawing/2014/main" id="{B7C3736E-2758-9987-8AAA-921BD18675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5332"/>
            <a:ext cx="69827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1D2A-7785-1640-B1C3-2B7B17D3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2DCF-0B57-A2E9-193C-D9E025412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Submitting previous MoM into new website</a:t>
            </a:r>
          </a:p>
          <a:p>
            <a:r>
              <a:rPr lang="en-US" dirty="0"/>
              <a:t>Launching ANCCA’s new website when the website is complete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0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6552-AC3C-458A-18D5-AADE4C4B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353444"/>
            <a:ext cx="8229600" cy="952500"/>
          </a:xfrm>
        </p:spPr>
        <p:txBody>
          <a:bodyPr/>
          <a:lstStyle/>
          <a:p>
            <a:r>
              <a:rPr lang="en-US" dirty="0"/>
              <a:t>Subcommittees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03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BC3B-A8EF-DB45-2A3C-F3A573C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682"/>
            <a:ext cx="8229600" cy="377163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SC1 Cervical Cancer Screening</a:t>
            </a:r>
          </a:p>
          <a:p>
            <a:r>
              <a:rPr lang="en-US" dirty="0"/>
              <a:t>SC2</a:t>
            </a:r>
            <a:r>
              <a:rPr lang="en-ID" dirty="0"/>
              <a:t> Strategic NCCP in ANCCA</a:t>
            </a:r>
          </a:p>
          <a:p>
            <a:r>
              <a:rPr lang="en-ID" dirty="0"/>
              <a:t>SC3 Asian Code </a:t>
            </a:r>
            <a:r>
              <a:rPr lang="en-ID" dirty="0" err="1"/>
              <a:t>Agains</a:t>
            </a:r>
            <a:r>
              <a:rPr lang="en-ID" dirty="0"/>
              <a:t> Cancer</a:t>
            </a:r>
          </a:p>
          <a:p>
            <a:r>
              <a:rPr lang="en-ID" dirty="0"/>
              <a:t>SC4 Cancer Registries</a:t>
            </a:r>
          </a:p>
          <a:p>
            <a:r>
              <a:rPr lang="en-ID" dirty="0"/>
              <a:t>SC5 Education and Training</a:t>
            </a:r>
          </a:p>
          <a:p>
            <a:r>
              <a:rPr lang="en-ID" dirty="0"/>
              <a:t>SC6 Research and Clinical Trials </a:t>
            </a:r>
          </a:p>
          <a:p>
            <a:r>
              <a:rPr lang="en-ID" sz="3800" b="1" dirty="0"/>
              <a:t>SC7 Publicity, </a:t>
            </a:r>
            <a:r>
              <a:rPr lang="en-ID" sz="3800" b="1" dirty="0" err="1"/>
              <a:t>Philantropy</a:t>
            </a:r>
            <a:r>
              <a:rPr lang="en-ID" sz="3800" b="1" dirty="0"/>
              <a:t> and Partnership</a:t>
            </a:r>
          </a:p>
          <a:p>
            <a:r>
              <a:rPr lang="en-ID" dirty="0"/>
              <a:t>SC8</a:t>
            </a:r>
            <a:r>
              <a:rPr lang="en-US" dirty="0"/>
              <a:t> COVID-19 and future pandemics</a:t>
            </a:r>
          </a:p>
          <a:p>
            <a:r>
              <a:rPr lang="en-US" dirty="0"/>
              <a:t>SC9 Tobacco-free zone</a:t>
            </a:r>
          </a:p>
          <a:p>
            <a:endParaRPr lang="en-US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Current Situation : Indonesia participated in SC7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2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A1F74E-C1D1-F15B-F1EF-DDA54840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25652"/>
            <a:ext cx="7772400" cy="1135063"/>
          </a:xfrm>
        </p:spPr>
        <p:txBody>
          <a:bodyPr/>
          <a:lstStyle/>
          <a:p>
            <a:r>
              <a:rPr lang="en-US" cap="none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696A0-7282-3FD4-2909-8657AE9DD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289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EDBF-CC7A-40F3-0138-D29E0A18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website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E2359-2198-EF16-A1E2-CA13EAB2C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21" r="1206" b="20267"/>
          <a:stretch/>
        </p:blipFill>
        <p:spPr>
          <a:xfrm>
            <a:off x="461825" y="1345332"/>
            <a:ext cx="8542423" cy="35283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3F4DB-C446-87B1-CBEE-B9214AC34515}"/>
              </a:ext>
            </a:extLst>
          </p:cNvPr>
          <p:cNvSpPr txBox="1"/>
          <p:nvPr/>
        </p:nvSpPr>
        <p:spPr>
          <a:xfrm>
            <a:off x="539552" y="4887053"/>
            <a:ext cx="118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homepage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944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EDBF-CC7A-40F3-0138-D29E0A18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website 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73FE4-DC01-B327-C988-83CB02350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9368" r="16138" b="6301"/>
          <a:stretch/>
        </p:blipFill>
        <p:spPr>
          <a:xfrm>
            <a:off x="1259632" y="1129308"/>
            <a:ext cx="6336704" cy="44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2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EDBF-CC7A-40F3-0138-D29E0A18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website 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20043-FC69-2D4A-57A0-8154E4C72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5" t="9401" r="22596" b="6600"/>
          <a:stretch/>
        </p:blipFill>
        <p:spPr>
          <a:xfrm>
            <a:off x="1547664" y="1153627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9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904993"/>
            <a:ext cx="8229600" cy="952500"/>
          </a:xfrm>
        </p:spPr>
        <p:txBody>
          <a:bodyPr>
            <a:noAutofit/>
          </a:bodyPr>
          <a:lstStyle/>
          <a:p>
            <a:r>
              <a:rPr lang="en-US" sz="4800" dirty="0"/>
              <a:t>New template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57422" y="2559842"/>
            <a:ext cx="457203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>
                <a:latin typeface="+mj-lt"/>
                <a:ea typeface="+mj-ea"/>
                <a:cs typeface="+mj-cs"/>
              </a:rPr>
              <a:t>https://</a:t>
            </a:r>
            <a:r>
              <a:rPr lang="en-US" sz="2800" dirty="0" err="1">
                <a:latin typeface="+mj-lt"/>
                <a:ea typeface="+mj-ea"/>
                <a:cs typeface="+mj-cs"/>
              </a:rPr>
              <a:t>ancca.asia</a:t>
            </a:r>
            <a:r>
              <a:rPr lang="en-US" sz="2800" dirty="0">
                <a:latin typeface="+mj-lt"/>
                <a:ea typeface="+mj-ea"/>
                <a:cs typeface="+mj-cs"/>
              </a:rPr>
              <a:t>/ancca2/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blob:https://web.whatsapp.com/fbfcc960-f818-411a-bac3-884217dfc4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blob:https://web.whatsapp.com/fbfcc960-f818-411a-bac3-884217dfc4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bfcc960-f818-411a-bac3-884217dfc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000508"/>
            <a:ext cx="8229600" cy="17144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800" dirty="0"/>
              <a:t>Main Page : </a:t>
            </a:r>
          </a:p>
          <a:p>
            <a:r>
              <a:rPr lang="en-US" sz="1800" dirty="0"/>
              <a:t>Sliding photos </a:t>
            </a:r>
          </a:p>
          <a:p>
            <a:r>
              <a:rPr lang="en-US" sz="1800" dirty="0"/>
              <a:t>Menu and Sub Menu </a:t>
            </a:r>
          </a:p>
          <a:p>
            <a:r>
              <a:rPr lang="en-US" sz="1800" dirty="0"/>
              <a:t>Members</a:t>
            </a:r>
          </a:p>
          <a:p>
            <a:r>
              <a:rPr lang="en-US" sz="1800" dirty="0"/>
              <a:t>News </a:t>
            </a:r>
          </a:p>
          <a:p>
            <a:r>
              <a:rPr lang="en-US" sz="1800" dirty="0"/>
              <a:t>Board of Directors (</a:t>
            </a:r>
            <a:r>
              <a:rPr lang="en-US" sz="1800" dirty="0" err="1"/>
              <a:t>Ancca</a:t>
            </a:r>
            <a:r>
              <a:rPr lang="en-US" sz="1800" dirty="0"/>
              <a:t> Secretariat) </a:t>
            </a:r>
          </a:p>
          <a:p>
            <a:r>
              <a:rPr lang="en-US" sz="1800" dirty="0"/>
              <a:t>Events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CD5946-2375-BEBB-36C9-5D9BEADF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252371"/>
          </a:xfrm>
        </p:spPr>
        <p:txBody>
          <a:bodyPr>
            <a:normAutofit fontScale="90000"/>
          </a:bodyPr>
          <a:lstStyle/>
          <a:p>
            <a:r>
              <a:rPr lang="en-US" dirty="0"/>
              <a:t>Home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3DC86-70A0-75B0-B855-B40FB1C0B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12" y="724398"/>
            <a:ext cx="5241776" cy="3276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C5BC8-E440-B15E-7995-4A2EE98DA6A4}"/>
              </a:ext>
            </a:extLst>
          </p:cNvPr>
          <p:cNvSpPr txBox="1"/>
          <p:nvPr/>
        </p:nvSpPr>
        <p:spPr>
          <a:xfrm>
            <a:off x="5220072" y="4369668"/>
            <a:ext cx="2592288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website team can access the main homepage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5AF8F4-9C9E-0D79-C12F-30C54340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252371"/>
          </a:xfrm>
        </p:spPr>
        <p:txBody>
          <a:bodyPr>
            <a:normAutofit fontScale="90000"/>
          </a:bodyPr>
          <a:lstStyle/>
          <a:p>
            <a:r>
              <a:rPr lang="en-US" dirty="0"/>
              <a:t>NCC Homepage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EE4009-7FAC-10B9-8226-8EFF7E0FA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260"/>
            <a:ext cx="4262874" cy="266429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C50A3D-FF0D-9A7E-14A5-765E80FFD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6" y="697260"/>
            <a:ext cx="4262874" cy="2664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A0E38B-B3CC-9B43-A545-BD656BE9EE88}"/>
              </a:ext>
            </a:extLst>
          </p:cNvPr>
          <p:cNvSpPr txBox="1"/>
          <p:nvPr/>
        </p:nvSpPr>
        <p:spPr>
          <a:xfrm>
            <a:off x="305780" y="3635583"/>
            <a:ext cx="8532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Member page: </a:t>
            </a:r>
            <a:r>
              <a:rPr lang="en-US" sz="2000" dirty="0">
                <a:hlinkClick r:id="rId4"/>
              </a:rPr>
              <a:t>https://ancca.asia/ancca2/page-member.htm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NCC must give us their email for the website account ( 1 country, 1 account)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account will be able to access their own NCC 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NCC must submit their own information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22"/>
            <a:ext cx="2114536" cy="771247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25" y="1467371"/>
            <a:ext cx="8229600" cy="18811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Easily modified homepage to present current events/issues</a:t>
            </a:r>
          </a:p>
          <a:p>
            <a:r>
              <a:rPr lang="en-US" dirty="0"/>
              <a:t>Each country get one username and password to access their country homepage to update its own content.</a:t>
            </a:r>
          </a:p>
          <a:p>
            <a:r>
              <a:rPr lang="en-US" dirty="0"/>
              <a:t>But, only website team can access the main homepage.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209</Words>
  <Application>Microsoft Office PowerPoint</Application>
  <PresentationFormat>On-screen Show (16:10)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Updates on  ANCCA Website </vt:lpstr>
      <vt:lpstr>Current website </vt:lpstr>
      <vt:lpstr>Current website </vt:lpstr>
      <vt:lpstr>Current website </vt:lpstr>
      <vt:lpstr>New template </vt:lpstr>
      <vt:lpstr>PowerPoint Presentation</vt:lpstr>
      <vt:lpstr>Home page</vt:lpstr>
      <vt:lpstr>NCC Homepage</vt:lpstr>
      <vt:lpstr>Benefits</vt:lpstr>
      <vt:lpstr>Progress</vt:lpstr>
      <vt:lpstr>Subcommittees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ANCCA WEBSITE</dc:title>
  <dc:creator>desiputridhinar@gmail.com</dc:creator>
  <cp:lastModifiedBy>fathan ihtifazhuddin</cp:lastModifiedBy>
  <cp:revision>8</cp:revision>
  <dcterms:created xsi:type="dcterms:W3CDTF">2022-07-01T01:35:34Z</dcterms:created>
  <dcterms:modified xsi:type="dcterms:W3CDTF">2023-03-01T03:04:53Z</dcterms:modified>
</cp:coreProperties>
</file>